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5"/>
  </p:notesMasterIdLst>
  <p:sldIdLst>
    <p:sldId id="256" r:id="rId2"/>
    <p:sldId id="257" r:id="rId3"/>
    <p:sldId id="284" r:id="rId4"/>
  </p:sldIdLst>
  <p:sldSz cx="9144000" cy="5143500" type="screen16x9"/>
  <p:notesSz cx="6858000" cy="9144000"/>
  <p:embeddedFontLst>
    <p:embeddedFont>
      <p:font typeface="Quicksand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3F649A9-AEA7-4069-90A6-5FE7ED8AB385}">
  <a:tblStyle styleId="{D3F649A9-AEA7-4069-90A6-5FE7ED8AB38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26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03572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319175" y="2233519"/>
            <a:ext cx="6680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cxnSp>
        <p:nvCxnSpPr>
          <p:cNvPr id="11" name="Google Shape;11;p2"/>
          <p:cNvCxnSpPr>
            <a:stCxn id="12" idx="4"/>
          </p:cNvCxnSpPr>
          <p:nvPr/>
        </p:nvCxnSpPr>
        <p:spPr>
          <a:xfrm>
            <a:off x="939750" y="2832475"/>
            <a:ext cx="0" cy="23109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845250" y="2643475"/>
            <a:ext cx="189000" cy="1890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23157" y="48283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Google Shape;30;p5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1165475" y="1174117"/>
            <a:ext cx="3306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671570" y="1174117"/>
            <a:ext cx="33069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◦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523157" y="48283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945638" y="0"/>
            <a:ext cx="0" cy="51435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Google Shape;38;p6"/>
          <p:cNvSpPr/>
          <p:nvPr/>
        </p:nvSpPr>
        <p:spPr>
          <a:xfrm>
            <a:off x="874396" y="605794"/>
            <a:ext cx="142500" cy="1425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6"/>
          <p:cNvSpPr/>
          <p:nvPr/>
        </p:nvSpPr>
        <p:spPr>
          <a:xfrm>
            <a:off x="844675" y="1400721"/>
            <a:ext cx="201900" cy="2019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65475" y="549649"/>
            <a:ext cx="6858000" cy="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icksand"/>
              <a:buNone/>
              <a:defRPr sz="1800">
                <a:solidFill>
                  <a:schemeClr val="accen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65498" y="1086799"/>
            <a:ext cx="68580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◦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▫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●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○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icksand"/>
              <a:buChar char="■"/>
              <a:defRPr sz="2400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157" y="4828331"/>
            <a:ext cx="5487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r">
              <a:buNone/>
              <a:defRPr sz="12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AF3CAC-1661-4B4B-BE31-7346822E0D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92" t="70189" r="13376" b="20594"/>
          <a:stretch/>
        </p:blipFill>
        <p:spPr>
          <a:xfrm>
            <a:off x="866898" y="1389413"/>
            <a:ext cx="2232561" cy="629392"/>
          </a:xfrm>
          <a:prstGeom prst="rect">
            <a:avLst/>
          </a:prstGeom>
        </p:spPr>
      </p:pic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4322617" y="957185"/>
            <a:ext cx="4077517" cy="33617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r>
              <a:rPr lang="en-US" sz="2400" b="1" dirty="0"/>
              <a:t>Group 34</a:t>
            </a:r>
            <a:r>
              <a:rPr lang="x-none" sz="2400" dirty="0"/>
              <a:t/>
            </a:r>
            <a:br>
              <a:rPr lang="x-none" sz="2400" dirty="0"/>
            </a:br>
            <a:r>
              <a:rPr lang="en-US" sz="2400" dirty="0"/>
              <a:t>Isaac </a:t>
            </a:r>
            <a:r>
              <a:rPr lang="en-US" sz="2400" dirty="0" err="1" smtClean="0"/>
              <a:t>Bonett</a:t>
            </a:r>
            <a:r>
              <a:rPr lang="en-US" sz="2400" dirty="0" smtClean="0"/>
              <a:t> (IET-IME)</a:t>
            </a:r>
            <a:r>
              <a:rPr lang="x-none" sz="2400" dirty="0"/>
              <a:t/>
            </a:r>
            <a:br>
              <a:rPr lang="x-none" sz="2400" dirty="0"/>
            </a:br>
            <a:r>
              <a:rPr lang="en-US" sz="2400" dirty="0"/>
              <a:t>Jonathan </a:t>
            </a:r>
            <a:r>
              <a:rPr lang="en-US" sz="2400" dirty="0" err="1" smtClean="0"/>
              <a:t>Attard</a:t>
            </a:r>
            <a:r>
              <a:rPr lang="en-US" sz="2400" dirty="0" smtClean="0"/>
              <a:t> (IET-IME)</a:t>
            </a:r>
            <a:r>
              <a:rPr lang="x-none" sz="2400" dirty="0"/>
              <a:t/>
            </a:r>
            <a:br>
              <a:rPr lang="x-none" sz="2400" dirty="0"/>
            </a:br>
            <a:r>
              <a:rPr lang="en-US" sz="2400" dirty="0"/>
              <a:t>Reuben </a:t>
            </a:r>
            <a:r>
              <a:rPr lang="en-US" sz="2400" dirty="0" err="1" smtClean="0"/>
              <a:t>Zarb</a:t>
            </a:r>
            <a:r>
              <a:rPr lang="en-US" sz="2400" dirty="0" smtClean="0"/>
              <a:t> (IET-IME)</a:t>
            </a:r>
            <a:r>
              <a:rPr lang="x-none" sz="2400" dirty="0"/>
              <a:t/>
            </a:r>
            <a:br>
              <a:rPr lang="x-none" sz="2400" dirty="0"/>
            </a:br>
            <a:r>
              <a:rPr lang="en-US" sz="2400" dirty="0"/>
              <a:t>Daniel </a:t>
            </a:r>
            <a:r>
              <a:rPr lang="en-US" sz="2400" dirty="0" err="1" smtClean="0"/>
              <a:t>Bugeja</a:t>
            </a:r>
            <a:r>
              <a:rPr lang="en-US" sz="2400" dirty="0" smtClean="0"/>
              <a:t> (IBMC)</a:t>
            </a:r>
            <a:r>
              <a:rPr lang="x-none" sz="2400" dirty="0"/>
              <a:t/>
            </a:r>
            <a:br>
              <a:rPr lang="x-none" sz="2400" dirty="0"/>
            </a:br>
            <a:r>
              <a:rPr lang="en-US" sz="2400" dirty="0"/>
              <a:t>Owen </a:t>
            </a:r>
            <a:r>
              <a:rPr lang="en-US" sz="2400" dirty="0" err="1"/>
              <a:t>Chircop</a:t>
            </a:r>
            <a:r>
              <a:rPr lang="en-US" sz="2400" dirty="0"/>
              <a:t> (IBMC)</a:t>
            </a:r>
            <a:r>
              <a:rPr lang="x-none" sz="2400" dirty="0"/>
              <a:t/>
            </a:r>
            <a:br>
              <a:rPr lang="x-none" sz="2400" dirty="0"/>
            </a:br>
            <a:r>
              <a:rPr lang="en-US" sz="2400" dirty="0"/>
              <a:t>Miguel </a:t>
            </a:r>
            <a:r>
              <a:rPr lang="en-US" sz="2400" dirty="0" err="1"/>
              <a:t>Agius</a:t>
            </a:r>
            <a:r>
              <a:rPr lang="en-US" sz="2400" dirty="0"/>
              <a:t> (IBMC)</a:t>
            </a:r>
            <a:r>
              <a:rPr lang="x-none" sz="2400" dirty="0"/>
              <a:t/>
            </a:r>
            <a:br>
              <a:rPr lang="x-none" sz="2400" dirty="0"/>
            </a:br>
            <a:r>
              <a:rPr lang="en-US" sz="2400" dirty="0"/>
              <a:t>Sean </a:t>
            </a:r>
            <a:r>
              <a:rPr lang="en-US" sz="2400" dirty="0" err="1"/>
              <a:t>Bonnici</a:t>
            </a:r>
            <a:r>
              <a:rPr lang="en-US" sz="2400" dirty="0"/>
              <a:t> (IBMC)</a:t>
            </a:r>
            <a:r>
              <a:rPr lang="x-none" sz="2400" dirty="0"/>
              <a:t/>
            </a:r>
            <a:br>
              <a:rPr lang="x-none" sz="2400" dirty="0"/>
            </a:br>
            <a:endParaRPr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title"/>
          </p:nvPr>
        </p:nvSpPr>
        <p:spPr>
          <a:xfrm>
            <a:off x="1165475" y="387927"/>
            <a:ext cx="6858000" cy="5616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/>
              <a:t>HYDRAULIC TAIL LIFT</a:t>
            </a:r>
            <a:endParaRPr sz="2400" dirty="0"/>
          </a:p>
        </p:txBody>
      </p:sp>
      <p:sp>
        <p:nvSpPr>
          <p:cNvPr id="77" name="Google Shape;77;p13"/>
          <p:cNvSpPr txBox="1"/>
          <p:nvPr/>
        </p:nvSpPr>
        <p:spPr>
          <a:xfrm>
            <a:off x="1165475" y="976689"/>
            <a:ext cx="7681642" cy="378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PROBLEM</a:t>
            </a:r>
            <a:endParaRPr sz="2400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171450" lvl="0" indent="-171450" algn="l" rtl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CURRENT TAIL LIFTS SOLD ARE IMPORTED (NOT MADE LOCALLY)</a:t>
            </a:r>
          </a:p>
          <a:p>
            <a:pPr marL="171450" lvl="0" indent="-171450" algn="l" rtl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TAIL LIFTS SOLD ARE FOR GENERAL PURPOSE</a:t>
            </a:r>
          </a:p>
          <a:p>
            <a:pPr marL="171450" lvl="0" indent="-171450" algn="l" rtl="0"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HAVE NO SAFETY FEATURES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>
              <a:spcBef>
                <a:spcPts val="600"/>
              </a:spcBef>
              <a:buSzPts val="1100"/>
            </a:pPr>
            <a:r>
              <a:rPr lang="en-GB" sz="2400" b="1" dirty="0">
                <a:solidFill>
                  <a:srgbClr val="39C0BA"/>
                </a:solidFill>
                <a:latin typeface="Quicksand"/>
                <a:sym typeface="Quicksand"/>
              </a:rPr>
              <a:t>SOLUTION</a:t>
            </a:r>
          </a:p>
          <a:p>
            <a:pPr marL="171450" indent="-171450">
              <a:spcBef>
                <a:spcPts val="600"/>
              </a:spcBef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IMPLEMENT SAFETY FEATURES SUCH AS A STOW-AWAY RAILING INSIDE THE TAIL LIFT.</a:t>
            </a:r>
          </a:p>
          <a:p>
            <a:pPr marL="171450" indent="-171450">
              <a:spcBef>
                <a:spcPts val="600"/>
              </a:spcBef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USE NON SLIP COATING TO PREVENT SLIPPAGE.</a:t>
            </a:r>
          </a:p>
          <a:p>
            <a:pPr marL="171450" indent="-171450">
              <a:spcBef>
                <a:spcPts val="600"/>
              </a:spcBef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INSTALL A RAISABLE LIFT TO PREVENT FALLING OBJECTS.</a:t>
            </a:r>
          </a:p>
          <a:p>
            <a:pPr marL="171450" indent="-171450">
              <a:spcBef>
                <a:spcPts val="600"/>
              </a:spcBef>
              <a:buClr>
                <a:schemeClr val="bg1"/>
              </a:buClr>
              <a:buSzPts val="1100"/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DESIGN OF TAIL LIFT COULD BE SPECIFIC TO A PURPOSE (SUCH AS WHEEL CHAIRS).</a:t>
            </a:r>
            <a:endParaRPr sz="16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523157" y="4828331"/>
            <a:ext cx="548700" cy="3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0CC90-48B2-432D-A586-F407D102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HYDRAULIC TAIL LIFT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133153-97BF-4E7F-A0E2-7B319F5D4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5474" y="894649"/>
            <a:ext cx="7669767" cy="4009860"/>
          </a:xfrm>
        </p:spPr>
        <p:txBody>
          <a:bodyPr/>
          <a:lstStyle/>
          <a:p>
            <a:pPr marL="0" indent="0">
              <a:buClr>
                <a:srgbClr val="000000"/>
              </a:buClr>
              <a:buNone/>
            </a:pPr>
            <a:r>
              <a:rPr lang="en-GB" sz="2000" b="1" dirty="0">
                <a:solidFill>
                  <a:srgbClr val="39C0BA"/>
                </a:solidFill>
                <a:sym typeface="Arial"/>
              </a:rPr>
              <a:t>UNIQUE SELLING PROPOSITION</a:t>
            </a:r>
            <a:endParaRPr lang="en-GB" sz="1400" dirty="0">
              <a:solidFill>
                <a:srgbClr val="FFFFFF"/>
              </a:solidFill>
              <a:sym typeface="Arial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FFFF"/>
                </a:solidFill>
                <a:sym typeface="Arial"/>
              </a:rPr>
              <a:t>TAIL LIFTS WILL BE MADE FOR SPECIFIC PURPOSE LOCALLY AND WILL THEREFORE BE CHEAPER THAN IMPORTING CUSTOM MADE.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FFFF"/>
                </a:solidFill>
                <a:sym typeface="Arial"/>
              </a:rPr>
              <a:t>ALL LOGISTICS AND DELIVERY COMPANIES WILL BENEFIT FROM A LOCAL COMPANY THAT WILL BUILD A SAFE AND SECURE TAIL LIFT.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FFFFFF"/>
                </a:solidFill>
                <a:sym typeface="Arial"/>
              </a:rPr>
              <a:t>OPPORTUNITY FOR TENDERS AND CONTRACTS WITH LARGE LOGISTICS COMPANIES.</a:t>
            </a:r>
            <a:endParaRPr lang="en-US" sz="1400" dirty="0">
              <a:solidFill>
                <a:srgbClr val="FFFFFF"/>
              </a:solidFill>
              <a:sym typeface="Arial"/>
            </a:endParaRPr>
          </a:p>
          <a:p>
            <a:pPr marL="0" indent="0">
              <a:buClr>
                <a:srgbClr val="000000"/>
              </a:buClr>
              <a:buNone/>
            </a:pPr>
            <a:endParaRPr lang="en-US" sz="1400" dirty="0">
              <a:solidFill>
                <a:srgbClr val="FFFFFF"/>
              </a:solidFill>
              <a:sym typeface="Arial"/>
            </a:endParaRPr>
          </a:p>
          <a:p>
            <a:pPr marL="0" indent="0">
              <a:buClr>
                <a:srgbClr val="000000"/>
              </a:buClr>
              <a:buNone/>
            </a:pPr>
            <a:r>
              <a:rPr lang="en-US" sz="2000" b="1" dirty="0">
                <a:solidFill>
                  <a:schemeClr val="accent1"/>
                </a:solidFill>
                <a:sym typeface="Arial"/>
              </a:rPr>
              <a:t>BENEFITS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sym typeface="Arial"/>
              </a:rPr>
              <a:t>BETTER HEALTH AND SAFETY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sym typeface="Arial"/>
              </a:rPr>
              <a:t>CHEAPER FOR THE LOCAL INDUSTRY (NO SHIPPING EXPENSES)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sym typeface="Arial"/>
              </a:rPr>
              <a:t>CHEAPER THAN IMPORTING CUSTOM TAIL LIFTS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  <a:sym typeface="Arial"/>
              </a:rPr>
              <a:t>AFTER SALES OFFERED </a:t>
            </a:r>
            <a:r>
              <a:rPr lang="en-US" sz="1400" dirty="0" smtClean="0">
                <a:solidFill>
                  <a:srgbClr val="FFFFFF"/>
                </a:solidFill>
                <a:sym typeface="Arial"/>
              </a:rPr>
              <a:t>LOCALLY</a:t>
            </a:r>
            <a:endParaRPr lang="en-GB" sz="14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E78B9EC-BBA6-4455-A398-34F2C8739B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989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2E3037"/>
      </a:dk1>
      <a:lt1>
        <a:srgbClr val="FFFFFF"/>
      </a:lt1>
      <a:dk2>
        <a:srgbClr val="666666"/>
      </a:dk2>
      <a:lt2>
        <a:srgbClr val="F3F3F3"/>
      </a:lt2>
      <a:accent1>
        <a:srgbClr val="39C0BA"/>
      </a:accent1>
      <a:accent2>
        <a:srgbClr val="90E6E2"/>
      </a:accent2>
      <a:accent3>
        <a:srgbClr val="F35B69"/>
      </a:accent3>
      <a:accent4>
        <a:srgbClr val="FAB2B9"/>
      </a:accent4>
      <a:accent5>
        <a:srgbClr val="999FA9"/>
      </a:accent5>
      <a:accent6>
        <a:srgbClr val="E2E7EE"/>
      </a:accent6>
      <a:hlink>
        <a:srgbClr val="39C0B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158</Words>
  <Application>Microsoft Office PowerPoint</Application>
  <PresentationFormat>On-screen Show (16:9)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Quicksand</vt:lpstr>
      <vt:lpstr>Eleanor template</vt:lpstr>
      <vt:lpstr>Group 34 Isaac Bonett (IET-IME) Jonathan Attard (IET-IME) Reuben Zarb (IET-IME) Daniel Bugeja (IBMC) Owen Chircop (IBMC) Miguel Agius (IBMC) Sean Bonnici (IBMC) </vt:lpstr>
      <vt:lpstr>HYDRAULIC TAIL LIFT</vt:lpstr>
      <vt:lpstr>HYDRAULIC TAIL LIFT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34 Isaac Bonett Jonathan Attard Reuben Zarb Daniel Bugeja Owen Chircop Miguel Agius Sean Bonnici</dc:title>
  <dc:creator>reuben zarb</dc:creator>
  <cp:lastModifiedBy>Andrew Triganza Scott</cp:lastModifiedBy>
  <cp:revision>7</cp:revision>
  <dcterms:modified xsi:type="dcterms:W3CDTF">2019-11-21T08:53:34Z</dcterms:modified>
</cp:coreProperties>
</file>