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96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31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78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416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8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62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6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4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2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3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6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0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9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0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78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9423-546C-41C5-A1B1-73AFFB619B7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3360B-9129-4F3B-A863-C9F605013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4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763DD2-94FA-4790-BA53-CE8220347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0354" y="875022"/>
            <a:ext cx="5941442" cy="1124215"/>
          </a:xfrm>
        </p:spPr>
        <p:txBody>
          <a:bodyPr>
            <a:normAutofit/>
          </a:bodyPr>
          <a:lstStyle/>
          <a:p>
            <a:pPr algn="ctr"/>
            <a:r>
              <a:rPr lang="en-GB" sz="4000" u="sng" dirty="0"/>
              <a:t>Entrepreneurs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7051C6D-EDFE-44BB-AAF1-51D6A5B02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4580" y="2141616"/>
            <a:ext cx="6132990" cy="2827089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Borg Wayne</a:t>
            </a:r>
          </a:p>
          <a:p>
            <a:pPr algn="ctr"/>
            <a:r>
              <a:rPr lang="en-GB" dirty="0"/>
              <a:t>Camilleri David</a:t>
            </a:r>
          </a:p>
          <a:p>
            <a:pPr algn="ctr"/>
            <a:r>
              <a:rPr lang="en-GB" dirty="0"/>
              <a:t>Casha Daniel</a:t>
            </a:r>
          </a:p>
          <a:p>
            <a:pPr algn="ctr"/>
            <a:r>
              <a:rPr lang="en-GB" dirty="0"/>
              <a:t>Curmi Karl</a:t>
            </a:r>
          </a:p>
          <a:p>
            <a:pPr algn="ctr"/>
            <a:r>
              <a:rPr lang="en-GB" dirty="0"/>
              <a:t>Spiteri Quline</a:t>
            </a:r>
          </a:p>
          <a:p>
            <a:pPr algn="ctr"/>
            <a:r>
              <a:rPr lang="en-GB" dirty="0"/>
              <a:t>Zammit Andrew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4FE22F8-D0D3-464D-BC25-834E05F19E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79" b="25523"/>
          <a:stretch/>
        </p:blipFill>
        <p:spPr>
          <a:xfrm>
            <a:off x="727578" y="1577600"/>
            <a:ext cx="5213264" cy="26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2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5AD6E-3832-4814-B665-3DA64B8A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Hydraulic scissor lift trolley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CBF861-7CB9-49F6-9207-6E5C45C57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Considerations to produce hydraulic scissor lift trolleys applicable for various applications are to be sold to:</a:t>
            </a:r>
          </a:p>
          <a:p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Manufacturing industries and factories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Engineering workshops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Automobile mechanics garages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Markets and shops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Personal uses (Ex: personal garage workbench, transportation tool, lifting operations tool etc).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Considerations for expansion though means like providing services and maintenance of the produced hydraulic scissor lift trolleys and other hydraulic lifts.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30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709667-54B0-469D-BDA7-C9456732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Unique selling 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07D3DB-922A-4493-A98B-AA80BAFEE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23750"/>
            <a:ext cx="10820400" cy="389493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If the previous suggestions are implemented, advantages will include: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Cheaper trolleys than competitors since postage costs for distribution of stock is significantly less.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GB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Servicing, maintaining and restoring hydraulic lifts such as hydraulic jacks, palletizers and all the way up to hydraulic fork lifters will be provided to customers.  </a:t>
            </a:r>
          </a:p>
        </p:txBody>
      </p:sp>
    </p:spTree>
    <p:extLst>
      <p:ext uri="{BB962C8B-B14F-4D97-AF65-F5344CB8AC3E}">
        <p14:creationId xmlns:p14="http://schemas.microsoft.com/office/powerpoint/2010/main" val="266666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142</Words>
  <Application>Microsoft Office PowerPoint</Application>
  <PresentationFormat>Custom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Vapor Trail</vt:lpstr>
      <vt:lpstr>Entrepreneurs</vt:lpstr>
      <vt:lpstr>Hydraulic scissor lift trolley </vt:lpstr>
      <vt:lpstr>Unique selling proposition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Lift Malta</dc:title>
  <dc:creator>Wayne Borg</dc:creator>
  <cp:lastModifiedBy>Andrew Triganza Scott</cp:lastModifiedBy>
  <cp:revision>10</cp:revision>
  <dcterms:created xsi:type="dcterms:W3CDTF">2019-01-16T02:37:51Z</dcterms:created>
  <dcterms:modified xsi:type="dcterms:W3CDTF">2019-10-17T07:46:55Z</dcterms:modified>
</cp:coreProperties>
</file>